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9D5F"/>
    <a:srgbClr val="33CC33"/>
    <a:srgbClr val="00FF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0618-DC98-4529-9E6F-2AFB58C9C4F5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AB6B-9FFF-4579-9585-B01BD3D679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0618-DC98-4529-9E6F-2AFB58C9C4F5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AB6B-9FFF-4579-9585-B01BD3D679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0618-DC98-4529-9E6F-2AFB58C9C4F5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AB6B-9FFF-4579-9585-B01BD3D679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0618-DC98-4529-9E6F-2AFB58C9C4F5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AB6B-9FFF-4579-9585-B01BD3D679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0618-DC98-4529-9E6F-2AFB58C9C4F5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AB6B-9FFF-4579-9585-B01BD3D679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0618-DC98-4529-9E6F-2AFB58C9C4F5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AB6B-9FFF-4579-9585-B01BD3D679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0618-DC98-4529-9E6F-2AFB58C9C4F5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AB6B-9FFF-4579-9585-B01BD3D679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0618-DC98-4529-9E6F-2AFB58C9C4F5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AB6B-9FFF-4579-9585-B01BD3D679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0618-DC98-4529-9E6F-2AFB58C9C4F5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AB6B-9FFF-4579-9585-B01BD3D679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0618-DC98-4529-9E6F-2AFB58C9C4F5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AB6B-9FFF-4579-9585-B01BD3D679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0618-DC98-4529-9E6F-2AFB58C9C4F5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AB6B-9FFF-4579-9585-B01BD3D679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50618-DC98-4529-9E6F-2AFB58C9C4F5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0AB6B-9FFF-4579-9585-B01BD3D6794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58200" cy="1899642"/>
          </a:xfrm>
        </p:spPr>
        <p:txBody>
          <a:bodyPr>
            <a:noAutofit/>
          </a:bodyPr>
          <a:lstStyle/>
          <a:p>
            <a:r>
              <a:rPr lang="es-ES" sz="6600" b="1" dirty="0" smtClean="0">
                <a:solidFill>
                  <a:srgbClr val="139D5F"/>
                </a:solidFill>
              </a:rPr>
              <a:t>LOS PROTECTORES AMBIENTAL</a:t>
            </a:r>
            <a:r>
              <a:rPr lang="es-ES" sz="6600" b="1" dirty="0" smtClean="0">
                <a:solidFill>
                  <a:srgbClr val="00B050"/>
                </a:solidFill>
              </a:rPr>
              <a:t>ES</a:t>
            </a:r>
            <a:endParaRPr lang="es-ES" sz="6600" b="1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348880"/>
            <a:ext cx="3744416" cy="4347957"/>
          </a:xfrm>
          <a:prstGeom prst="rect">
            <a:avLst/>
          </a:prstGeom>
          <a:noFill/>
          <a:ln w="44450">
            <a:solidFill>
              <a:srgbClr val="139D5F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Resultado de imagen para botella de salus"/>
          <p:cNvPicPr>
            <a:picLocks noChangeAspect="1" noChangeArrowheads="1"/>
          </p:cNvPicPr>
          <p:nvPr/>
        </p:nvPicPr>
        <p:blipFill>
          <a:blip r:embed="rId2" cstate="print"/>
          <a:srcRect l="36364" t="5484" r="36364" b="6637"/>
          <a:stretch>
            <a:fillRect/>
          </a:stretch>
        </p:blipFill>
        <p:spPr bwMode="auto">
          <a:xfrm>
            <a:off x="755576" y="764704"/>
            <a:ext cx="1440160" cy="4640516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2339752" y="1196752"/>
            <a:ext cx="60841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Nosotros,</a:t>
            </a:r>
          </a:p>
          <a:p>
            <a:pPr algn="ctr"/>
            <a:r>
              <a:rPr lang="es-ES" sz="4000" dirty="0" smtClean="0"/>
              <a:t>los Protectores Ambientales, estamos intentando proteger  a nuestro país </a:t>
            </a:r>
          </a:p>
          <a:p>
            <a:pPr algn="ctr"/>
            <a:r>
              <a:rPr lang="es-ES" sz="4000" dirty="0" smtClean="0"/>
              <a:t>de la contaminación, reciclando y reutilizando.</a:t>
            </a:r>
            <a:endParaRPr lang="es-ES" sz="40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764704"/>
            <a:ext cx="68407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>
                <a:solidFill>
                  <a:schemeClr val="bg1"/>
                </a:solidFill>
              </a:rPr>
              <a:t>NECESITAMOS QUE NOS AYUDEN EN ESTA </a:t>
            </a:r>
            <a:r>
              <a:rPr lang="es-ES" sz="7200" b="1" dirty="0" smtClean="0">
                <a:solidFill>
                  <a:schemeClr val="bg1"/>
                </a:solidFill>
              </a:rPr>
              <a:t>MISIÓN</a:t>
            </a:r>
            <a:endParaRPr lang="es-ES" sz="7200" b="1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547664" y="321297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476672"/>
            <a:ext cx="60002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dirty="0" smtClean="0"/>
              <a:t>Tienen que seguir estos  pasos:</a:t>
            </a:r>
            <a:endParaRPr lang="es-ES" sz="3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6" y="2492896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Tirar las botellas en:</a:t>
            </a:r>
            <a:endParaRPr lang="es-ES" sz="4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2308" t="22000" r="14949" b="16000"/>
          <a:stretch>
            <a:fillRect/>
          </a:stretch>
        </p:blipFill>
        <p:spPr bwMode="auto">
          <a:xfrm rot="5400000">
            <a:off x="4488377" y="2049236"/>
            <a:ext cx="470375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1980728" y="1628800"/>
            <a:ext cx="8748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/>
              <a:t>Tirar todos los</a:t>
            </a:r>
          </a:p>
          <a:p>
            <a:pPr algn="ctr"/>
            <a:r>
              <a:rPr lang="es-ES" sz="4800" dirty="0" smtClean="0"/>
              <a:t> papeles que</a:t>
            </a:r>
          </a:p>
          <a:p>
            <a:pPr algn="ctr"/>
            <a:r>
              <a:rPr lang="es-ES" sz="4800" dirty="0" smtClean="0"/>
              <a:t> usen en clase en :</a:t>
            </a:r>
            <a:endParaRPr lang="es-ES" sz="48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l="7692" t="18000" r="6410" b="10000"/>
          <a:stretch>
            <a:fillRect/>
          </a:stretch>
        </p:blipFill>
        <p:spPr bwMode="auto">
          <a:xfrm rot="5400000">
            <a:off x="3896925" y="1745813"/>
            <a:ext cx="603067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2204864"/>
            <a:ext cx="850393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Gracias por </a:t>
            </a:r>
          </a:p>
          <a:p>
            <a:pPr algn="ctr"/>
            <a:r>
              <a:rPr lang="es-ES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su </a:t>
            </a:r>
            <a:r>
              <a:rPr lang="es-ES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colaboración</a:t>
            </a:r>
            <a:endParaRPr lang="es-ES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57</Words>
  <Application>Microsoft Office PowerPoint</Application>
  <PresentationFormat>Presentación en pantalla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LOS PROTECTORES AMBIENTALES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PROTECTORES AMBIENTALES</dc:title>
  <dc:creator>Grade 2N</dc:creator>
  <cp:lastModifiedBy>UsuariO</cp:lastModifiedBy>
  <cp:revision>14</cp:revision>
  <dcterms:created xsi:type="dcterms:W3CDTF">2018-04-18T11:46:29Z</dcterms:created>
  <dcterms:modified xsi:type="dcterms:W3CDTF">2018-05-02T16:57:02Z</dcterms:modified>
</cp:coreProperties>
</file>