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9D5F"/>
    <a:srgbClr val="33CC33"/>
    <a:srgbClr val="00FF00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33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50618-DC98-4529-9E6F-2AFB58C9C4F5}" type="datetimeFigureOut">
              <a:rPr lang="es-ES" smtClean="0"/>
              <a:pPr/>
              <a:t>02/05/2018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0AB6B-9FFF-4579-9585-B01BD3D6794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50618-DC98-4529-9E6F-2AFB58C9C4F5}" type="datetimeFigureOut">
              <a:rPr lang="es-ES" smtClean="0"/>
              <a:pPr/>
              <a:t>02/05/2018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0AB6B-9FFF-4579-9585-B01BD3D6794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50618-DC98-4529-9E6F-2AFB58C9C4F5}" type="datetimeFigureOut">
              <a:rPr lang="es-ES" smtClean="0"/>
              <a:pPr/>
              <a:t>02/05/2018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0AB6B-9FFF-4579-9585-B01BD3D6794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50618-DC98-4529-9E6F-2AFB58C9C4F5}" type="datetimeFigureOut">
              <a:rPr lang="es-ES" smtClean="0"/>
              <a:pPr/>
              <a:t>02/05/2018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0AB6B-9FFF-4579-9585-B01BD3D6794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50618-DC98-4529-9E6F-2AFB58C9C4F5}" type="datetimeFigureOut">
              <a:rPr lang="es-ES" smtClean="0"/>
              <a:pPr/>
              <a:t>02/05/2018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0AB6B-9FFF-4579-9585-B01BD3D6794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50618-DC98-4529-9E6F-2AFB58C9C4F5}" type="datetimeFigureOut">
              <a:rPr lang="es-ES" smtClean="0"/>
              <a:pPr/>
              <a:t>02/05/2018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0AB6B-9FFF-4579-9585-B01BD3D6794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50618-DC98-4529-9E6F-2AFB58C9C4F5}" type="datetimeFigureOut">
              <a:rPr lang="es-ES" smtClean="0"/>
              <a:pPr/>
              <a:t>02/05/2018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0AB6B-9FFF-4579-9585-B01BD3D6794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50618-DC98-4529-9E6F-2AFB58C9C4F5}" type="datetimeFigureOut">
              <a:rPr lang="es-ES" smtClean="0"/>
              <a:pPr/>
              <a:t>02/05/2018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0AB6B-9FFF-4579-9585-B01BD3D6794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50618-DC98-4529-9E6F-2AFB58C9C4F5}" type="datetimeFigureOut">
              <a:rPr lang="es-ES" smtClean="0"/>
              <a:pPr/>
              <a:t>02/05/2018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0AB6B-9FFF-4579-9585-B01BD3D6794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50618-DC98-4529-9E6F-2AFB58C9C4F5}" type="datetimeFigureOut">
              <a:rPr lang="es-ES" smtClean="0"/>
              <a:pPr/>
              <a:t>02/05/2018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0AB6B-9FFF-4579-9585-B01BD3D6794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50618-DC98-4529-9E6F-2AFB58C9C4F5}" type="datetimeFigureOut">
              <a:rPr lang="es-ES" smtClean="0"/>
              <a:pPr/>
              <a:t>02/05/2018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0AB6B-9FFF-4579-9585-B01BD3D6794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150618-DC98-4529-9E6F-2AFB58C9C4F5}" type="datetimeFigureOut">
              <a:rPr lang="es-ES" smtClean="0"/>
              <a:pPr/>
              <a:t>02/05/2018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B0AB6B-9FFF-4579-9585-B01BD3D6794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395536" y="332656"/>
            <a:ext cx="8458200" cy="1899642"/>
          </a:xfrm>
        </p:spPr>
        <p:txBody>
          <a:bodyPr>
            <a:noAutofit/>
          </a:bodyPr>
          <a:lstStyle/>
          <a:p>
            <a:r>
              <a:rPr lang="es-ES" sz="6600" b="1" dirty="0" smtClean="0">
                <a:solidFill>
                  <a:srgbClr val="139D5F"/>
                </a:solidFill>
              </a:rPr>
              <a:t>LOS PROTECTORES AMBIENTAL</a:t>
            </a:r>
            <a:r>
              <a:rPr lang="es-ES" sz="6600" b="1" dirty="0" smtClean="0">
                <a:solidFill>
                  <a:srgbClr val="00B050"/>
                </a:solidFill>
              </a:rPr>
              <a:t>ES</a:t>
            </a:r>
            <a:endParaRPr lang="es-ES" sz="6600" b="1" dirty="0">
              <a:solidFill>
                <a:srgbClr val="00B05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2348880"/>
            <a:ext cx="3744416" cy="4347957"/>
          </a:xfrm>
          <a:prstGeom prst="rect">
            <a:avLst/>
          </a:prstGeom>
          <a:noFill/>
          <a:ln w="44450">
            <a:solidFill>
              <a:srgbClr val="139D5F"/>
            </a:solidFill>
            <a:miter lim="800000"/>
            <a:headEnd/>
            <a:tailEnd/>
          </a:ln>
        </p:spPr>
      </p:pic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Resultado de imagen para botella de salus"/>
          <p:cNvPicPr>
            <a:picLocks noChangeAspect="1" noChangeArrowheads="1"/>
          </p:cNvPicPr>
          <p:nvPr/>
        </p:nvPicPr>
        <p:blipFill>
          <a:blip r:embed="rId2" cstate="print"/>
          <a:srcRect l="36364" t="5484" r="36364" b="6637"/>
          <a:stretch>
            <a:fillRect/>
          </a:stretch>
        </p:blipFill>
        <p:spPr bwMode="auto">
          <a:xfrm>
            <a:off x="755576" y="764704"/>
            <a:ext cx="1440160" cy="4640516"/>
          </a:xfrm>
          <a:prstGeom prst="rect">
            <a:avLst/>
          </a:prstGeom>
          <a:noFill/>
        </p:spPr>
      </p:pic>
      <p:sp>
        <p:nvSpPr>
          <p:cNvPr id="8" name="7 CuadroTexto"/>
          <p:cNvSpPr txBox="1"/>
          <p:nvPr/>
        </p:nvSpPr>
        <p:spPr>
          <a:xfrm>
            <a:off x="2339752" y="1196752"/>
            <a:ext cx="608416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000" dirty="0" smtClean="0"/>
              <a:t>Nosotros,</a:t>
            </a:r>
          </a:p>
          <a:p>
            <a:pPr algn="ctr"/>
            <a:r>
              <a:rPr lang="es-ES" sz="4000" dirty="0" smtClean="0"/>
              <a:t>los Protectores Ambientales, estamos intentando proteger  a nuestro país </a:t>
            </a:r>
          </a:p>
          <a:p>
            <a:pPr algn="ctr"/>
            <a:r>
              <a:rPr lang="es-ES" sz="4000" dirty="0" smtClean="0"/>
              <a:t>de la contaminación, reciclando y reutilizando.</a:t>
            </a:r>
            <a:endParaRPr lang="es-ES" sz="4000" dirty="0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115616" y="764704"/>
            <a:ext cx="684076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7200" dirty="0" smtClean="0">
                <a:solidFill>
                  <a:schemeClr val="bg1"/>
                </a:solidFill>
              </a:rPr>
              <a:t>NECESITAMOS QUE NOS AYUDEN EN ESTA </a:t>
            </a:r>
            <a:r>
              <a:rPr lang="es-ES" sz="7200" b="1" dirty="0" smtClean="0">
                <a:solidFill>
                  <a:schemeClr val="bg1"/>
                </a:solidFill>
              </a:rPr>
              <a:t>MISIÓN</a:t>
            </a:r>
            <a:endParaRPr lang="es-ES" sz="7200" b="1" dirty="0">
              <a:solidFill>
                <a:schemeClr val="bg1"/>
              </a:solidFill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1547664" y="3212976"/>
            <a:ext cx="4824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CC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51520" y="476672"/>
            <a:ext cx="600029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600" dirty="0" smtClean="0"/>
              <a:t>Tienen que seguir estos  pasos:</a:t>
            </a:r>
            <a:endParaRPr lang="es-ES" sz="3600" dirty="0"/>
          </a:p>
        </p:txBody>
      </p:sp>
      <p:sp>
        <p:nvSpPr>
          <p:cNvPr id="4" name="3 CuadroTexto"/>
          <p:cNvSpPr txBox="1"/>
          <p:nvPr/>
        </p:nvSpPr>
        <p:spPr>
          <a:xfrm>
            <a:off x="395536" y="2492896"/>
            <a:ext cx="4608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/>
              <a:t>Tirar las botellas en:</a:t>
            </a:r>
            <a:endParaRPr lang="es-ES" sz="40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 l="22308" t="22000" r="14949" b="16000"/>
          <a:stretch>
            <a:fillRect/>
          </a:stretch>
        </p:blipFill>
        <p:spPr bwMode="auto">
          <a:xfrm rot="5400000">
            <a:off x="4488377" y="2049236"/>
            <a:ext cx="4703750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CC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-1980728" y="1628800"/>
            <a:ext cx="874846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800" dirty="0" smtClean="0"/>
              <a:t>Tirar todos los</a:t>
            </a:r>
          </a:p>
          <a:p>
            <a:pPr algn="ctr"/>
            <a:r>
              <a:rPr lang="es-ES" sz="4800" dirty="0" smtClean="0"/>
              <a:t> papeles que</a:t>
            </a:r>
          </a:p>
          <a:p>
            <a:pPr algn="ctr"/>
            <a:r>
              <a:rPr lang="es-ES" sz="4800" dirty="0" smtClean="0"/>
              <a:t> usen en clase en :</a:t>
            </a:r>
            <a:endParaRPr lang="es-ES" sz="4800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 l="7692" t="18000" r="6410" b="10000"/>
          <a:stretch>
            <a:fillRect/>
          </a:stretch>
        </p:blipFill>
        <p:spPr bwMode="auto">
          <a:xfrm rot="5400000">
            <a:off x="3896925" y="1745813"/>
            <a:ext cx="6030670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323528" y="2204864"/>
            <a:ext cx="8503931" cy="255454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s-ES" sz="80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Gracias por </a:t>
            </a:r>
          </a:p>
          <a:p>
            <a:pPr algn="ctr"/>
            <a:r>
              <a:rPr lang="es-ES" sz="80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su </a:t>
            </a:r>
            <a:r>
              <a:rPr lang="es-ES" sz="80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colaboración</a:t>
            </a:r>
            <a:endParaRPr lang="es-ES" sz="80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57</Words>
  <Application>Microsoft Office PowerPoint</Application>
  <PresentationFormat>Presentación en pantalla (4:3)</PresentationFormat>
  <Paragraphs>12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LOS PROTECTORES AMBIENTALES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Windows XP Titan Ultimate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LOS PROTECTORES AMBIENTALES</dc:title>
  <dc:creator>Grade 2N</dc:creator>
  <cp:lastModifiedBy>UsuariO</cp:lastModifiedBy>
  <cp:revision>14</cp:revision>
  <dcterms:created xsi:type="dcterms:W3CDTF">2018-04-18T11:46:29Z</dcterms:created>
  <dcterms:modified xsi:type="dcterms:W3CDTF">2018-05-02T16:57:02Z</dcterms:modified>
</cp:coreProperties>
</file>